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notesMasterIdLst>
    <p:notesMasterId r:id="rId4"/>
  </p:notesMasterIdLst>
  <p:sldIdLst>
    <p:sldId id="396" r:id="rId2"/>
    <p:sldId id="420" r:id="rId3"/>
  </p:sldIdLst>
  <p:sldSz cx="12192000" cy="6858000"/>
  <p:notesSz cx="7099300" cy="10234613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hepach" initials="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D7D7"/>
    <a:srgbClr val="A29C9C"/>
    <a:srgbClr val="ECE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30" autoAdjust="0"/>
    <p:restoredTop sz="94364" autoAdjust="0"/>
  </p:normalViewPr>
  <p:slideViewPr>
    <p:cSldViewPr snapToGrid="0">
      <p:cViewPr varScale="1">
        <p:scale>
          <a:sx n="120" d="100"/>
          <a:sy n="120" d="100"/>
        </p:scale>
        <p:origin x="208" y="21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tags" Target="tags/tag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>
                <a:latin typeface="Arial" panose="020B0604020202020204" pitchFamily="34" charset="0"/>
              </a:defRPr>
            </a:lvl1pPr>
          </a:lstStyle>
          <a:p>
            <a:fld id="{50734ABB-FDD8-470C-94A0-E35EFCF8BF46}" type="datetimeFigureOut">
              <a:rPr lang="en-US" smtClean="0"/>
              <a:pPr/>
              <a:t>10/22/25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>
                <a:latin typeface="Arial" panose="020B0604020202020204" pitchFamily="34" charset="0"/>
              </a:defRPr>
            </a:lvl1pPr>
          </a:lstStyle>
          <a:p>
            <a:fld id="{46E0020C-34B3-4644-B138-3A9503ECB28E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881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0020C-34B3-4644-B138-3A9503ECB28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886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elogram 5">
            <a:extLst>
              <a:ext uri="{FF2B5EF4-FFF2-40B4-BE49-F238E27FC236}">
                <a16:creationId xmlns:a16="http://schemas.microsoft.com/office/drawing/2014/main" id="{E41C58CA-6DAD-43B4-BF8E-EAC45BF182AB}"/>
              </a:ext>
            </a:extLst>
          </p:cNvPr>
          <p:cNvSpPr/>
          <p:nvPr/>
        </p:nvSpPr>
        <p:spPr>
          <a:xfrm>
            <a:off x="4305300" y="0"/>
            <a:ext cx="7886700" cy="6858000"/>
          </a:xfrm>
          <a:prstGeom prst="parallelogram">
            <a:avLst>
              <a:gd name="adj" fmla="val 25000"/>
            </a:avLst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err="1">
              <a:solidFill>
                <a:srgbClr val="4D4D4D"/>
              </a:solidFill>
              <a:latin typeface="Source Sans Pro" panose="020B0503030403020204" pitchFamily="34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1721496" y="2076857"/>
            <a:ext cx="8748486" cy="2028417"/>
          </a:xfrm>
        </p:spPr>
        <p:txBody>
          <a:bodyPr lIns="0" tIns="0" rIns="0" bIns="180000" anchor="b"/>
          <a:lstStyle>
            <a:lvl1pPr algn="l">
              <a:lnSpc>
                <a:spcPct val="100000"/>
              </a:lnSpc>
              <a:defRPr sz="6000" b="0" baseline="0">
                <a:solidFill>
                  <a:schemeClr val="accent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  <a:br>
              <a:rPr lang="en-US" dirty="0"/>
            </a:br>
            <a:r>
              <a:rPr lang="en-US" dirty="0"/>
              <a:t>second row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21496" y="4143376"/>
            <a:ext cx="8748486" cy="732848"/>
          </a:xfrm>
        </p:spPr>
        <p:txBody>
          <a:bodyPr wrap="square" lIns="0" tIns="180000" rIns="0" bIns="180000" anchor="t">
            <a:spAutoFit/>
          </a:bodyPr>
          <a:lstStyle>
            <a:lvl1pPr marL="0" indent="0" algn="l">
              <a:buNone/>
              <a:defRPr sz="2400" b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Subtitle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A37A37D-5036-437C-A8A0-018DB21AA03A}"/>
              </a:ext>
            </a:extLst>
          </p:cNvPr>
          <p:cNvCxnSpPr>
            <a:cxnSpLocks/>
          </p:cNvCxnSpPr>
          <p:nvPr/>
        </p:nvCxnSpPr>
        <p:spPr>
          <a:xfrm flipH="1">
            <a:off x="5387975" y="0"/>
            <a:ext cx="431800" cy="1717675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F7398A5-55F5-4A56-AB74-7B8C9CA6791B}"/>
              </a:ext>
            </a:extLst>
          </p:cNvPr>
          <p:cNvCxnSpPr>
            <a:cxnSpLocks/>
          </p:cNvCxnSpPr>
          <p:nvPr/>
        </p:nvCxnSpPr>
        <p:spPr>
          <a:xfrm flipH="1">
            <a:off x="10629902" y="2766060"/>
            <a:ext cx="1021078" cy="409194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99CF1D1-C1D1-43A3-9B30-90CC8C94EE72}"/>
              </a:ext>
            </a:extLst>
          </p:cNvPr>
          <p:cNvCxnSpPr>
            <a:cxnSpLocks/>
          </p:cNvCxnSpPr>
          <p:nvPr/>
        </p:nvCxnSpPr>
        <p:spPr>
          <a:xfrm flipH="1">
            <a:off x="10808526" y="5448300"/>
            <a:ext cx="362394" cy="1409700"/>
          </a:xfrm>
          <a:prstGeom prst="line">
            <a:avLst/>
          </a:prstGeom>
          <a:ln w="38100">
            <a:solidFill>
              <a:srgbClr val="DAD7D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8196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1038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elogram 5">
            <a:extLst>
              <a:ext uri="{FF2B5EF4-FFF2-40B4-BE49-F238E27FC236}">
                <a16:creationId xmlns:a16="http://schemas.microsoft.com/office/drawing/2014/main" id="{E41C58CA-6DAD-43B4-BF8E-EAC45BF182AB}"/>
              </a:ext>
            </a:extLst>
          </p:cNvPr>
          <p:cNvSpPr/>
          <p:nvPr userDrawn="1"/>
        </p:nvSpPr>
        <p:spPr>
          <a:xfrm>
            <a:off x="4305300" y="0"/>
            <a:ext cx="7886700" cy="6858000"/>
          </a:xfrm>
          <a:prstGeom prst="parallelogram">
            <a:avLst>
              <a:gd name="adj" fmla="val 25000"/>
            </a:avLst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err="1">
              <a:solidFill>
                <a:srgbClr val="4D4D4D"/>
              </a:solidFill>
              <a:latin typeface="Source Sans Pro" panose="020B0503030403020204" pitchFamily="34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1721496" y="2076857"/>
            <a:ext cx="8748486" cy="2028417"/>
          </a:xfrm>
        </p:spPr>
        <p:txBody>
          <a:bodyPr lIns="0" tIns="0" rIns="0" bIns="180000" anchor="b"/>
          <a:lstStyle>
            <a:lvl1pPr algn="l">
              <a:lnSpc>
                <a:spcPct val="100000"/>
              </a:lnSpc>
              <a:defRPr sz="6000" b="0" baseline="0">
                <a:solidFill>
                  <a:schemeClr val="accent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  <a:br>
              <a:rPr lang="en-US" dirty="0"/>
            </a:br>
            <a:r>
              <a:rPr lang="en-US" dirty="0"/>
              <a:t>second row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21496" y="4143376"/>
            <a:ext cx="8748486" cy="732848"/>
          </a:xfrm>
        </p:spPr>
        <p:txBody>
          <a:bodyPr wrap="square" lIns="0" tIns="180000" rIns="0" bIns="180000" anchor="t">
            <a:spAutoFit/>
          </a:bodyPr>
          <a:lstStyle>
            <a:lvl1pPr marL="0" indent="0" algn="l">
              <a:buNone/>
              <a:defRPr sz="2400" b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Subtitle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A37A37D-5036-437C-A8A0-018DB21AA03A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7975" y="0"/>
            <a:ext cx="431800" cy="1717675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F7398A5-55F5-4A56-AB74-7B8C9CA6791B}"/>
              </a:ext>
            </a:extLst>
          </p:cNvPr>
          <p:cNvCxnSpPr>
            <a:cxnSpLocks/>
          </p:cNvCxnSpPr>
          <p:nvPr userDrawn="1"/>
        </p:nvCxnSpPr>
        <p:spPr>
          <a:xfrm flipH="1">
            <a:off x="10629902" y="2766060"/>
            <a:ext cx="1021078" cy="409194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99CF1D1-C1D1-43A3-9B30-90CC8C94EE7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808526" y="5448300"/>
            <a:ext cx="362394" cy="1409700"/>
          </a:xfrm>
          <a:prstGeom prst="line">
            <a:avLst/>
          </a:prstGeom>
          <a:ln w="38100">
            <a:solidFill>
              <a:srgbClr val="DAD7D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8676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3067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+mn-lt"/>
                <a:ea typeface="Segoe UI Symbol" panose="020B0502040204020203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32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+mn-lt"/>
                <a:ea typeface="Segoe UI Symbol" panose="020B0502040204020203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14349" y="1717675"/>
            <a:ext cx="11160918" cy="44481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807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arallelogram 7">
            <a:extLst>
              <a:ext uri="{FF2B5EF4-FFF2-40B4-BE49-F238E27FC236}">
                <a16:creationId xmlns:a16="http://schemas.microsoft.com/office/drawing/2014/main" id="{8EDB513D-DC79-4782-A320-D620C30A1A70}"/>
              </a:ext>
            </a:extLst>
          </p:cNvPr>
          <p:cNvSpPr/>
          <p:nvPr userDrawn="1"/>
        </p:nvSpPr>
        <p:spPr>
          <a:xfrm>
            <a:off x="4305300" y="0"/>
            <a:ext cx="7886700" cy="6858000"/>
          </a:xfrm>
          <a:prstGeom prst="parallelogram">
            <a:avLst>
              <a:gd name="adj" fmla="val 25000"/>
            </a:avLst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err="1">
              <a:solidFill>
                <a:srgbClr val="4D4D4D"/>
              </a:solidFill>
              <a:latin typeface="Source Sans Pro" panose="020B0503030403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1BBF2D-8DD7-48BF-A4A6-37F28540A510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7975" y="0"/>
            <a:ext cx="431800" cy="1717675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2">
            <a:extLst>
              <a:ext uri="{FF2B5EF4-FFF2-40B4-BE49-F238E27FC236}">
                <a16:creationId xmlns:a16="http://schemas.microsoft.com/office/drawing/2014/main" id="{A0740947-AC6F-4221-AA82-673ED828D9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1496" y="591345"/>
            <a:ext cx="8748486" cy="5675311"/>
          </a:xfrm>
          <a:prstGeom prst="rect">
            <a:avLst/>
          </a:prstGeom>
        </p:spPr>
        <p:txBody>
          <a:bodyPr vert="horz" wrap="square" lIns="0" tIns="0" rIns="0" bIns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6000" b="0" i="0" u="none" kern="1200" spc="50">
                <a:solidFill>
                  <a:schemeClr val="accent1"/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</a:t>
            </a:r>
            <a:br>
              <a:rPr lang="en-US" dirty="0"/>
            </a:br>
            <a:r>
              <a:rPr lang="en-US" dirty="0"/>
              <a:t>style</a:t>
            </a:r>
          </a:p>
        </p:txBody>
      </p:sp>
    </p:spTree>
    <p:extLst>
      <p:ext uri="{BB962C8B-B14F-4D97-AF65-F5344CB8AC3E}">
        <p14:creationId xmlns:p14="http://schemas.microsoft.com/office/powerpoint/2010/main" val="853505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Subtitle 1/2 Pictur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4349" y="672041"/>
            <a:ext cx="11160917" cy="492443"/>
          </a:xfrm>
          <a:prstGeom prst="rect">
            <a:avLst/>
          </a:prstGeom>
        </p:spPr>
        <p:txBody>
          <a:bodyPr vert="horz" wrap="square" lIns="0" tIns="0" rIns="0" bIns="0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3200" b="0" i="0" u="none" kern="1200" spc="50">
                <a:solidFill>
                  <a:srgbClr val="C02A26">
                    <a:lumMod val="100000"/>
                  </a:srgbClr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197599" y="1717675"/>
            <a:ext cx="5467351" cy="4448175"/>
          </a:xfrm>
        </p:spPr>
        <p:txBody>
          <a:bodyPr numCol="1" spcCol="18000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2BA4B42-2174-4185-9E10-704D0E4EC0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14348" y="1717675"/>
            <a:ext cx="5467351" cy="4448175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9154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Subtitle 1/2 Tex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4349" y="672041"/>
            <a:ext cx="11160917" cy="492443"/>
          </a:xfrm>
          <a:prstGeom prst="rect">
            <a:avLst/>
          </a:prstGeom>
        </p:spPr>
        <p:txBody>
          <a:bodyPr vert="horz" wrap="square" lIns="0" tIns="0" rIns="0" bIns="0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3200" b="0" i="0" u="none" kern="1200" spc="50">
                <a:solidFill>
                  <a:srgbClr val="C02A26">
                    <a:lumMod val="100000"/>
                  </a:srgbClr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2BA4B42-2174-4185-9E10-704D0E4EC0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97599" y="1717675"/>
            <a:ext cx="5467351" cy="4448175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514348" y="1717675"/>
            <a:ext cx="5467351" cy="4448175"/>
          </a:xfrm>
        </p:spPr>
        <p:txBody>
          <a:bodyPr numCol="1" spcCol="18000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5898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Subtitle Pictur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39817" y="672041"/>
            <a:ext cx="7335448" cy="492443"/>
          </a:xfrm>
          <a:prstGeom prst="rect">
            <a:avLst/>
          </a:prstGeom>
        </p:spPr>
        <p:txBody>
          <a:bodyPr vert="horz" wrap="square" lIns="0" tIns="0" rIns="0" bIns="0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3200" b="0" i="0" u="none" kern="1200" spc="50">
                <a:solidFill>
                  <a:srgbClr val="C02A26">
                    <a:lumMod val="100000"/>
                  </a:srgbClr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339817" y="1302224"/>
            <a:ext cx="7335448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2BA4B42-2174-4185-9E10-704D0E4EC0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2"/>
            <a:ext cx="4123917" cy="6857999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4339817" y="1717675"/>
            <a:ext cx="7335448" cy="4448175"/>
          </a:xfrm>
        </p:spPr>
        <p:txBody>
          <a:bodyPr numCol="1" spcCol="18000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2" name="Line 5">
            <a:extLst>
              <a:ext uri="{FF2B5EF4-FFF2-40B4-BE49-F238E27FC236}">
                <a16:creationId xmlns:a16="http://schemas.microsoft.com/office/drawing/2014/main" id="{65D97D0D-D1D9-4C2D-B4C7-22E099378DCA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4339817" y="6308725"/>
            <a:ext cx="733544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  <p:sp>
        <p:nvSpPr>
          <p:cNvPr id="13" name="Text Placeholder PageNumber">
            <a:extLst>
              <a:ext uri="{FF2B5EF4-FFF2-40B4-BE49-F238E27FC236}">
                <a16:creationId xmlns:a16="http://schemas.microsoft.com/office/drawing/2014/main" id="{20DD4E41-1307-4365-939A-CAB9892999B2}"/>
              </a:ext>
            </a:extLst>
          </p:cNvPr>
          <p:cNvSpPr txBox="1">
            <a:spLocks/>
          </p:cNvSpPr>
          <p:nvPr userDrawn="1"/>
        </p:nvSpPr>
        <p:spPr>
          <a:xfrm>
            <a:off x="9037638" y="6512639"/>
            <a:ext cx="2637630" cy="123111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A26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4B5CF6F3-F715-43CA-9569-14B868DD76CC}" type="slidenum">
              <a:rPr lang="en-US" sz="80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endParaRPr lang="en-US" sz="8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5">
            <a:extLst>
              <a:ext uri="{FF2B5EF4-FFF2-40B4-BE49-F238E27FC236}">
                <a16:creationId xmlns:a16="http://schemas.microsoft.com/office/drawing/2014/main" id="{EAD56E38-10C0-4D9B-A672-D26428ACFB7D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4339817" y="1233354"/>
            <a:ext cx="733544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2928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2703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013A35D3-F9EE-0209-2A7A-0F32F921C764}"/>
              </a:ext>
            </a:extLst>
          </p:cNvPr>
          <p:cNvSpPr txBox="1"/>
          <p:nvPr/>
        </p:nvSpPr>
        <p:spPr>
          <a:xfrm>
            <a:off x="10069975" y="879676"/>
            <a:ext cx="0" cy="0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endParaRPr lang="de-DE" sz="1600" dirty="0" err="1">
              <a:latin typeface="+mj-lt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554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+mn-lt"/>
                <a:ea typeface="Segoe UI Symbol" panose="020B0502040204020203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875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14349" y="1717675"/>
            <a:ext cx="11160917" cy="44481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012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+mn-lt"/>
                <a:ea typeface="Segoe UI Symbol" panose="020B0502040204020203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14349" y="1717675"/>
            <a:ext cx="11160918" cy="44481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749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arallelogram 7">
            <a:extLst>
              <a:ext uri="{FF2B5EF4-FFF2-40B4-BE49-F238E27FC236}">
                <a16:creationId xmlns:a16="http://schemas.microsoft.com/office/drawing/2014/main" id="{8EDB513D-DC79-4782-A320-D620C30A1A70}"/>
              </a:ext>
            </a:extLst>
          </p:cNvPr>
          <p:cNvSpPr/>
          <p:nvPr/>
        </p:nvSpPr>
        <p:spPr>
          <a:xfrm>
            <a:off x="4305300" y="0"/>
            <a:ext cx="7886700" cy="6858000"/>
          </a:xfrm>
          <a:prstGeom prst="parallelogram">
            <a:avLst>
              <a:gd name="adj" fmla="val 25000"/>
            </a:avLst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err="1">
              <a:solidFill>
                <a:srgbClr val="4D4D4D"/>
              </a:solidFill>
              <a:latin typeface="Source Sans Pro" panose="020B0503030403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1BBF2D-8DD7-48BF-A4A6-37F28540A510}"/>
              </a:ext>
            </a:extLst>
          </p:cNvPr>
          <p:cNvCxnSpPr>
            <a:cxnSpLocks/>
          </p:cNvCxnSpPr>
          <p:nvPr/>
        </p:nvCxnSpPr>
        <p:spPr>
          <a:xfrm flipH="1">
            <a:off x="5387975" y="0"/>
            <a:ext cx="431800" cy="1717675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2">
            <a:extLst>
              <a:ext uri="{FF2B5EF4-FFF2-40B4-BE49-F238E27FC236}">
                <a16:creationId xmlns:a16="http://schemas.microsoft.com/office/drawing/2014/main" id="{A0740947-AC6F-4221-AA82-673ED828D9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1496" y="591345"/>
            <a:ext cx="8748486" cy="5675311"/>
          </a:xfrm>
          <a:prstGeom prst="rect">
            <a:avLst/>
          </a:prstGeom>
        </p:spPr>
        <p:txBody>
          <a:bodyPr vert="horz" wrap="square" lIns="0" tIns="0" rIns="0" bIns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6000" b="0" i="0" u="none" kern="1200" spc="50">
                <a:solidFill>
                  <a:schemeClr val="accent1"/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</a:t>
            </a:r>
            <a:br>
              <a:rPr lang="en-US" dirty="0"/>
            </a:br>
            <a:r>
              <a:rPr lang="en-US" dirty="0"/>
              <a:t>style</a:t>
            </a:r>
          </a:p>
        </p:txBody>
      </p:sp>
      <p:sp>
        <p:nvSpPr>
          <p:cNvPr id="5" name="Parallelogram 7">
            <a:extLst>
              <a:ext uri="{FF2B5EF4-FFF2-40B4-BE49-F238E27FC236}">
                <a16:creationId xmlns:a16="http://schemas.microsoft.com/office/drawing/2014/main" id="{BCBEF01F-18D8-1C3C-2A5C-94698E5C5A83}"/>
              </a:ext>
            </a:extLst>
          </p:cNvPr>
          <p:cNvSpPr/>
          <p:nvPr userDrawn="1"/>
        </p:nvSpPr>
        <p:spPr>
          <a:xfrm>
            <a:off x="4305300" y="0"/>
            <a:ext cx="7886700" cy="6858000"/>
          </a:xfrm>
          <a:prstGeom prst="parallelogram">
            <a:avLst>
              <a:gd name="adj" fmla="val 25000"/>
            </a:avLst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err="1">
              <a:solidFill>
                <a:srgbClr val="4D4D4D"/>
              </a:solidFill>
              <a:latin typeface="Source Sans Pro" panose="020B0503030403020204" pitchFamily="34" charset="0"/>
            </a:endParaRPr>
          </a:p>
        </p:txBody>
      </p:sp>
      <p:cxnSp>
        <p:nvCxnSpPr>
          <p:cNvPr id="6" name="Straight Connector 8">
            <a:extLst>
              <a:ext uri="{FF2B5EF4-FFF2-40B4-BE49-F238E27FC236}">
                <a16:creationId xmlns:a16="http://schemas.microsoft.com/office/drawing/2014/main" id="{609A7830-7042-432D-3796-A9A93CDF868C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7975" y="0"/>
            <a:ext cx="431800" cy="1717675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0878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1/2 Pictur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4349" y="672041"/>
            <a:ext cx="11160917" cy="492443"/>
          </a:xfrm>
          <a:prstGeom prst="rect">
            <a:avLst/>
          </a:prstGeom>
        </p:spPr>
        <p:txBody>
          <a:bodyPr vert="horz" wrap="square" lIns="0" tIns="0" rIns="0" bIns="0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3200" b="0" i="0" u="none" kern="1200" spc="50">
                <a:solidFill>
                  <a:schemeClr val="bg2"/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197599" y="1717675"/>
            <a:ext cx="5467351" cy="4448175"/>
          </a:xfrm>
        </p:spPr>
        <p:txBody>
          <a:bodyPr numCol="1" spcCol="18000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2BA4B42-2174-4185-9E10-704D0E4EC0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14348" y="1717675"/>
            <a:ext cx="5467351" cy="4448175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594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1/2 Tex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4349" y="672041"/>
            <a:ext cx="11160917" cy="492443"/>
          </a:xfrm>
          <a:prstGeom prst="rect">
            <a:avLst/>
          </a:prstGeom>
        </p:spPr>
        <p:txBody>
          <a:bodyPr vert="horz" wrap="square" lIns="0" tIns="0" rIns="0" bIns="0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3200" b="0" i="0" u="none" kern="1200" spc="50">
                <a:solidFill>
                  <a:schemeClr val="bg2"/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14348" y="1302224"/>
            <a:ext cx="11160917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2BA4B42-2174-4185-9E10-704D0E4EC0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97599" y="1717675"/>
            <a:ext cx="5467351" cy="4448175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514348" y="1717675"/>
            <a:ext cx="5467351" cy="4448175"/>
          </a:xfrm>
        </p:spPr>
        <p:txBody>
          <a:bodyPr numCol="1" spcCol="18000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5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Subtitle Pictur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39817" y="672041"/>
            <a:ext cx="7335448" cy="492443"/>
          </a:xfrm>
          <a:prstGeom prst="rect">
            <a:avLst/>
          </a:prstGeom>
        </p:spPr>
        <p:txBody>
          <a:bodyPr vert="horz" wrap="square" lIns="0" tIns="0" rIns="0" bIns="0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sz="3200" b="0" i="0" u="none" kern="1200" spc="50">
                <a:solidFill>
                  <a:schemeClr val="bg2"/>
                </a:solidFill>
                <a:latin typeface="Segoe UI Light" panose="020B0502040204020203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339817" y="1302224"/>
            <a:ext cx="7335448" cy="216123"/>
          </a:xfrm>
          <a:prstGeom prst="rect">
            <a:avLst/>
          </a:prstGeom>
        </p:spPr>
        <p:txBody>
          <a:bodyPr vert="horz"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defRPr sz="1600" b="0" i="0" u="none" kern="1200" spc="0">
                <a:solidFill>
                  <a:schemeClr val="tx1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2BA4B42-2174-4185-9E10-704D0E4EC0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2"/>
            <a:ext cx="4123917" cy="6857999"/>
          </a:xfr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4339817" y="1717675"/>
            <a:ext cx="7335448" cy="4448175"/>
          </a:xfrm>
        </p:spPr>
        <p:txBody>
          <a:bodyPr numCol="1" spcCol="18000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2" name="Line 5">
            <a:extLst>
              <a:ext uri="{FF2B5EF4-FFF2-40B4-BE49-F238E27FC236}">
                <a16:creationId xmlns:a16="http://schemas.microsoft.com/office/drawing/2014/main" id="{65D97D0D-D1D9-4C2D-B4C7-22E099378D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39817" y="6308725"/>
            <a:ext cx="733544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  <p:sp>
        <p:nvSpPr>
          <p:cNvPr id="13" name="Text Placeholder PageNumber">
            <a:extLst>
              <a:ext uri="{FF2B5EF4-FFF2-40B4-BE49-F238E27FC236}">
                <a16:creationId xmlns:a16="http://schemas.microsoft.com/office/drawing/2014/main" id="{20DD4E41-1307-4365-939A-CAB9892999B2}"/>
              </a:ext>
            </a:extLst>
          </p:cNvPr>
          <p:cNvSpPr txBox="1">
            <a:spLocks/>
          </p:cNvSpPr>
          <p:nvPr/>
        </p:nvSpPr>
        <p:spPr>
          <a:xfrm>
            <a:off x="9037638" y="6512639"/>
            <a:ext cx="2637630" cy="123111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A26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4B5CF6F3-F715-43CA-9569-14B868DD76CC}" type="slidenum">
              <a:rPr lang="en-US" sz="80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endParaRPr lang="en-US" sz="8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5">
            <a:extLst>
              <a:ext uri="{FF2B5EF4-FFF2-40B4-BE49-F238E27FC236}">
                <a16:creationId xmlns:a16="http://schemas.microsoft.com/office/drawing/2014/main" id="{EAD56E38-10C0-4D9B-A672-D26428ACFB7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39817" y="1233354"/>
            <a:ext cx="733544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id="{70E8F534-1A08-EA5A-A93A-699999171582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4339817" y="6308725"/>
            <a:ext cx="733544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  <p:sp>
        <p:nvSpPr>
          <p:cNvPr id="10" name="Text Placeholder PageNumber">
            <a:extLst>
              <a:ext uri="{FF2B5EF4-FFF2-40B4-BE49-F238E27FC236}">
                <a16:creationId xmlns:a16="http://schemas.microsoft.com/office/drawing/2014/main" id="{EA8B00B7-ABB3-979E-24CB-6A571B24A99C}"/>
              </a:ext>
            </a:extLst>
          </p:cNvPr>
          <p:cNvSpPr txBox="1">
            <a:spLocks/>
          </p:cNvSpPr>
          <p:nvPr userDrawn="1"/>
        </p:nvSpPr>
        <p:spPr>
          <a:xfrm>
            <a:off x="9037638" y="6512639"/>
            <a:ext cx="2637630" cy="123111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A26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4B5CF6F3-F715-43CA-9569-14B868DD76CC}" type="slidenum">
              <a:rPr lang="en-US" sz="80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endParaRPr lang="en-US" sz="8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CCFC1419-0018-2FF6-B86B-9115565F8A42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4339817" y="1233354"/>
            <a:ext cx="733544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342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49" y="672041"/>
            <a:ext cx="11160917" cy="492443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/>
          <a:p>
            <a:pPr lvl="0"/>
            <a:r>
              <a:rPr lang="en-US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49" y="1717675"/>
            <a:ext cx="11160918" cy="44481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de-DE" dirty="0" err="1"/>
              <a:t>Sixth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6"/>
            <a:r>
              <a:rPr lang="de-DE" dirty="0" err="1"/>
              <a:t>Seventh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7"/>
            <a:r>
              <a:rPr lang="de-DE" dirty="0" err="1"/>
              <a:t>Eighth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8"/>
            <a:r>
              <a:rPr lang="de-DE" dirty="0" err="1"/>
              <a:t>Nineth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en-US" dirty="0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H="1">
            <a:off x="514349" y="6308725"/>
            <a:ext cx="1116091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  <p:sp>
        <p:nvSpPr>
          <p:cNvPr id="53" name="Text Placeholder PageNumber"/>
          <p:cNvSpPr txBox="1">
            <a:spLocks/>
          </p:cNvSpPr>
          <p:nvPr/>
        </p:nvSpPr>
        <p:spPr>
          <a:xfrm>
            <a:off x="9037638" y="6512639"/>
            <a:ext cx="2637630" cy="123111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A26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4B5CF6F3-F715-43CA-9569-14B868DD76CC}" type="slidenum">
              <a:rPr lang="en-US" sz="80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endParaRPr lang="en-US" sz="8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514350" y="1233354"/>
            <a:ext cx="11160917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2747AD3-3260-D146-87A8-B1178E08CC47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1062226" y="665515"/>
            <a:ext cx="613040" cy="540000"/>
          </a:xfrm>
          <a:prstGeom prst="rect">
            <a:avLst/>
          </a:prstGeom>
        </p:spPr>
      </p:pic>
      <p:sp>
        <p:nvSpPr>
          <p:cNvPr id="9" name="Text Placeholder PageNumber">
            <a:extLst>
              <a:ext uri="{FF2B5EF4-FFF2-40B4-BE49-F238E27FC236}">
                <a16:creationId xmlns:a16="http://schemas.microsoft.com/office/drawing/2014/main" id="{B8C76C4F-8EBC-95B8-4EAE-7340AECC2693}"/>
              </a:ext>
            </a:extLst>
          </p:cNvPr>
          <p:cNvSpPr txBox="1">
            <a:spLocks/>
          </p:cNvSpPr>
          <p:nvPr userDrawn="1"/>
        </p:nvSpPr>
        <p:spPr>
          <a:xfrm>
            <a:off x="9037638" y="6512639"/>
            <a:ext cx="2637630" cy="123111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2A26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fld id="{4B5CF6F3-F715-43CA-9569-14B868DD76CC}" type="slidenum">
              <a:rPr lang="en-US" sz="80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endParaRPr lang="en-US" sz="8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2807D525-E5A9-2C05-4B2D-20CCD456BE8A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514350" y="1233354"/>
            <a:ext cx="11160917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363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57" r:id="rId12"/>
    <p:sldLayoutId id="2147483669" r:id="rId13"/>
    <p:sldLayoutId id="2147483659" r:id="rId14"/>
    <p:sldLayoutId id="2147483679" r:id="rId15"/>
    <p:sldLayoutId id="2147483675" r:id="rId16"/>
    <p:sldLayoutId id="2147483676" r:id="rId17"/>
    <p:sldLayoutId id="2147483677" r:id="rId18"/>
    <p:sldLayoutId id="2147483661" r:id="rId19"/>
  </p:sldLayoutIdLst>
  <p:txStyles>
    <p:titleStyle>
      <a:lvl1pPr marL="0" indent="0" algn="l" defTabSz="914400" rtl="0" eaLnBrk="1" latinLnBrk="0" hangingPunct="1">
        <a:lnSpc>
          <a:spcPct val="100000"/>
        </a:lnSpc>
        <a:spcBef>
          <a:spcPct val="0"/>
        </a:spcBef>
        <a:spcAft>
          <a:spcPts val="0"/>
        </a:spcAft>
        <a:buNone/>
        <a:defRPr sz="3200" b="0" i="0" u="none" kern="1200" spc="50" baseline="0">
          <a:solidFill>
            <a:schemeClr val="bg2"/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spcBef>
          <a:spcPct val="30000"/>
        </a:spcBef>
        <a:buClr>
          <a:srgbClr val="C02A26"/>
        </a:buClr>
        <a:buFont typeface="Wingdings" panose="05000000000000000000" pitchFamily="2" charset="2"/>
        <a:buNone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1pPr>
      <a:lvl2pPr marL="2032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2pPr>
      <a:lvl3pPr marL="4064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3pPr>
      <a:lvl4pPr marL="6096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4pPr>
      <a:lvl5pPr marL="8128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5pPr>
      <a:lvl6pPr marL="10160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6pPr>
      <a:lvl7pPr marL="12192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 baseline="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7pPr>
      <a:lvl8pPr marL="14224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 baseline="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8pPr>
      <a:lvl9pPr marL="1625600" indent="-203200" algn="l" defTabSz="914400" rtl="0" eaLnBrk="1" latinLnBrk="0" hangingPunct="1">
        <a:spcBef>
          <a:spcPct val="30000"/>
        </a:spcBef>
        <a:buClr>
          <a:schemeClr val="accent1"/>
        </a:buClr>
        <a:buFont typeface="Wingdings" panose="05000000000000000000" pitchFamily="2" charset="2"/>
        <a:buChar char="§"/>
        <a:defRPr sz="1600" kern="1200" baseline="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2" orient="horz" pos="957" userDrawn="1">
          <p15:clr>
            <a:srgbClr val="F26B43"/>
          </p15:clr>
        </p15:guide>
        <p15:guide id="23" orient="horz" pos="1082" userDrawn="1">
          <p15:clr>
            <a:srgbClr val="F26B43"/>
          </p15:clr>
        </p15:guide>
        <p15:guide id="24" orient="horz" pos="4180" userDrawn="1">
          <p15:clr>
            <a:srgbClr val="F26B43"/>
          </p15:clr>
        </p15:guide>
        <p15:guide id="25" pos="324" userDrawn="1">
          <p15:clr>
            <a:srgbClr val="F26B43"/>
          </p15:clr>
        </p15:guide>
        <p15:guide id="26" pos="7355" userDrawn="1">
          <p15:clr>
            <a:srgbClr val="F26B43"/>
          </p15:clr>
        </p15:guide>
        <p15:guide id="27" orient="horz" pos="388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721496" y="3000187"/>
            <a:ext cx="8748486" cy="1105088"/>
          </a:xfrm>
        </p:spPr>
        <p:txBody>
          <a:bodyPr/>
          <a:lstStyle/>
          <a:p>
            <a:r>
              <a:rPr lang="en-US" dirty="0"/>
              <a:t>Dein </a:t>
            </a:r>
            <a:r>
              <a:rPr lang="en-US" dirty="0" err="1"/>
              <a:t>Exzellenz</a:t>
            </a:r>
            <a:r>
              <a:rPr lang="en-US" dirty="0"/>
              <a:t>-Meeting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04DBAD7-BAF4-42D0-BC78-DAFC4BDAB1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21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C3E07AB8-FA7E-A23B-5A95-93D31160D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The Excellence Circle: KW XX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3C553B2-2E92-6200-4605-AB92C6149156}"/>
              </a:ext>
            </a:extLst>
          </p:cNvPr>
          <p:cNvGraphicFramePr>
            <a:graphicFrameLocks noGrp="1"/>
          </p:cNvGraphicFramePr>
          <p:nvPr/>
        </p:nvGraphicFramePr>
        <p:xfrm>
          <a:off x="514348" y="1313401"/>
          <a:ext cx="8128000" cy="2514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660246576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16199629"/>
                    </a:ext>
                  </a:extLst>
                </a:gridCol>
              </a:tblGrid>
              <a:tr h="419098">
                <a:tc>
                  <a:txBody>
                    <a:bodyPr/>
                    <a:lstStyle/>
                    <a:p>
                      <a:r>
                        <a:rPr lang="de-DE" dirty="0"/>
                        <a:t>Verbesserungen der Woche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Auswirkungen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4082097"/>
                  </a:ext>
                </a:extLst>
              </a:tr>
              <a:tr h="419098">
                <a:tc>
                  <a:txBody>
                    <a:bodyPr/>
                    <a:lstStyle/>
                    <a:p>
                      <a:r>
                        <a:rPr lang="de-DE" dirty="0"/>
                        <a:t>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Text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9090464"/>
                  </a:ext>
                </a:extLst>
              </a:tr>
              <a:tr h="4190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429705"/>
                  </a:ext>
                </a:extLst>
              </a:tr>
              <a:tr h="4190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0802406"/>
                  </a:ext>
                </a:extLst>
              </a:tr>
              <a:tr h="4190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938438"/>
                  </a:ext>
                </a:extLst>
              </a:tr>
              <a:tr h="41909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0225244"/>
                  </a:ext>
                </a:extLst>
              </a:tr>
            </a:tbl>
          </a:graphicData>
        </a:graphic>
      </p:graphicFrame>
      <p:sp>
        <p:nvSpPr>
          <p:cNvPr id="10" name="ee4pContent1">
            <a:extLst>
              <a:ext uri="{FF2B5EF4-FFF2-40B4-BE49-F238E27FC236}">
                <a16:creationId xmlns:a16="http://schemas.microsoft.com/office/drawing/2014/main" id="{562CE4A3-A4EE-3502-10F7-6E9780C46F7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14348" y="4382340"/>
            <a:ext cx="5485013" cy="180360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72000" tIns="72000" rIns="72000" bIns="72000" rtlCol="0">
            <a:no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lvl="1" indent="0">
              <a:buNone/>
            </a:pPr>
            <a:r>
              <a:rPr lang="en-US" dirty="0">
                <a:latin typeface="+mn-lt"/>
              </a:rPr>
              <a:t>Text</a:t>
            </a:r>
          </a:p>
        </p:txBody>
      </p:sp>
      <p:sp>
        <p:nvSpPr>
          <p:cNvPr id="11" name="ee4pContent1">
            <a:extLst>
              <a:ext uri="{FF2B5EF4-FFF2-40B4-BE49-F238E27FC236}">
                <a16:creationId xmlns:a16="http://schemas.microsoft.com/office/drawing/2014/main" id="{5298A692-8171-9035-77C2-86647048727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6190253" y="4382340"/>
            <a:ext cx="5485013" cy="180360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72000" tIns="72000" rIns="72000" bIns="72000" rtlCol="0">
            <a:noAutofit/>
          </a:bodyPr>
          <a:lstStyle>
            <a:lvl1pPr marL="0" indent="0" algn="l" defTabSz="914400" rtl="0" eaLnBrk="1" latinLnBrk="0" hangingPunct="1">
              <a:spcBef>
                <a:spcPct val="30000"/>
              </a:spcBef>
              <a:buClr>
                <a:srgbClr val="C02A26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032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064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6096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8128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0160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12192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14224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1625600" indent="-203200" algn="l" defTabSz="914400" rtl="0" eaLnBrk="1" latinLnBrk="0" hangingPunct="1">
              <a:spcBef>
                <a:spcPct val="3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lvl="1" indent="0">
              <a:buNone/>
            </a:pPr>
            <a:r>
              <a:rPr lang="en-US" dirty="0">
                <a:latin typeface="+mn-lt"/>
              </a:rPr>
              <a:t>Text</a:t>
            </a:r>
          </a:p>
        </p:txBody>
      </p:sp>
      <p:sp>
        <p:nvSpPr>
          <p:cNvPr id="12" name="ee4pHeader1">
            <a:extLst>
              <a:ext uri="{FF2B5EF4-FFF2-40B4-BE49-F238E27FC236}">
                <a16:creationId xmlns:a16="http://schemas.microsoft.com/office/drawing/2014/main" id="{6B4C14CC-92C5-ECC1-4A73-D0673807C90A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514348" y="3920603"/>
            <a:ext cx="5485013" cy="46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en-US" sz="1600" dirty="0" err="1"/>
              <a:t>Beispiel</a:t>
            </a:r>
            <a:r>
              <a:rPr lang="en-US" sz="1600" dirty="0"/>
              <a:t> </a:t>
            </a:r>
            <a:r>
              <a:rPr lang="en-US" sz="1600" dirty="0" err="1"/>
              <a:t>eigener</a:t>
            </a:r>
            <a:r>
              <a:rPr lang="en-US" sz="1600" dirty="0"/>
              <a:t> </a:t>
            </a:r>
            <a:r>
              <a:rPr lang="en-US" sz="1600" dirty="0" err="1"/>
              <a:t>Exzellenz</a:t>
            </a:r>
            <a:endParaRPr lang="en-US" sz="1600" dirty="0"/>
          </a:p>
        </p:txBody>
      </p:sp>
      <p:sp>
        <p:nvSpPr>
          <p:cNvPr id="13" name="ee4pHeader1">
            <a:extLst>
              <a:ext uri="{FF2B5EF4-FFF2-40B4-BE49-F238E27FC236}">
                <a16:creationId xmlns:a16="http://schemas.microsoft.com/office/drawing/2014/main" id="{81F33DEC-D627-26E6-AA29-34B785C38A97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6190253" y="3920603"/>
            <a:ext cx="5485013" cy="46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0" hangingPunct="0">
              <a:spcAft>
                <a:spcPct val="0"/>
              </a:spcAft>
            </a:pPr>
            <a:r>
              <a:rPr lang="en-US" sz="1600" dirty="0" err="1"/>
              <a:t>Beispiel</a:t>
            </a:r>
            <a:r>
              <a:rPr lang="en-US" sz="1600" dirty="0"/>
              <a:t> </a:t>
            </a:r>
            <a:r>
              <a:rPr lang="en-US" sz="1600" dirty="0" err="1"/>
              <a:t>wahrgenommener</a:t>
            </a:r>
            <a:r>
              <a:rPr lang="en-US" sz="1600" dirty="0"/>
              <a:t> </a:t>
            </a:r>
            <a:r>
              <a:rPr lang="en-US" sz="1600" dirty="0" err="1"/>
              <a:t>Exzellenz</a:t>
            </a:r>
            <a:endParaRPr lang="en-US" sz="1600" dirty="0"/>
          </a:p>
        </p:txBody>
      </p:sp>
      <p:sp>
        <p:nvSpPr>
          <p:cNvPr id="14" name="Line 10">
            <a:extLst>
              <a:ext uri="{FF2B5EF4-FFF2-40B4-BE49-F238E27FC236}">
                <a16:creationId xmlns:a16="http://schemas.microsoft.com/office/drawing/2014/main" id="{30663292-7872-D6DC-CC61-A6511E26B35F}"/>
              </a:ext>
            </a:extLst>
          </p:cNvPr>
          <p:cNvSpPr>
            <a:spLocks noChangeShapeType="1"/>
          </p:cNvSpPr>
          <p:nvPr>
            <p:custDataLst>
              <p:tags r:id="rId5"/>
            </p:custDataLst>
          </p:nvPr>
        </p:nvSpPr>
        <p:spPr bwMode="gray">
          <a:xfrm>
            <a:off x="514349" y="4382341"/>
            <a:ext cx="5485013" cy="0"/>
          </a:xfrm>
          <a:prstGeom prst="line">
            <a:avLst/>
          </a:prstGeom>
          <a:noFill/>
          <a:ln w="9525" cap="sq">
            <a:solidFill>
              <a:schemeClr val="accent1">
                <a:lumMod val="10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/>
          <a:lstStyle/>
          <a:p>
            <a:endParaRPr lang="en-US" dirty="0"/>
          </a:p>
        </p:txBody>
      </p:sp>
      <p:sp>
        <p:nvSpPr>
          <p:cNvPr id="15" name="Line 10">
            <a:extLst>
              <a:ext uri="{FF2B5EF4-FFF2-40B4-BE49-F238E27FC236}">
                <a16:creationId xmlns:a16="http://schemas.microsoft.com/office/drawing/2014/main" id="{18810B84-7E15-B975-2195-918B15976191}"/>
              </a:ext>
            </a:extLst>
          </p:cNvPr>
          <p:cNvSpPr>
            <a:spLocks noChangeShapeType="1"/>
          </p:cNvSpPr>
          <p:nvPr>
            <p:custDataLst>
              <p:tags r:id="rId6"/>
            </p:custDataLst>
          </p:nvPr>
        </p:nvSpPr>
        <p:spPr bwMode="gray">
          <a:xfrm>
            <a:off x="6190253" y="4382341"/>
            <a:ext cx="5485013" cy="0"/>
          </a:xfrm>
          <a:prstGeom prst="line">
            <a:avLst/>
          </a:prstGeom>
          <a:noFill/>
          <a:ln w="9525" cap="sq">
            <a:solidFill>
              <a:schemeClr val="accent1">
                <a:lumMod val="10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/>
          <a:lstStyle/>
          <a:p>
            <a:endParaRPr lang="en-US" dirty="0"/>
          </a:p>
        </p:txBody>
      </p:sp>
      <p:graphicFrame>
        <p:nvGraphicFramePr>
          <p:cNvPr id="17" name="Tabelle 16">
            <a:extLst>
              <a:ext uri="{FF2B5EF4-FFF2-40B4-BE49-F238E27FC236}">
                <a16:creationId xmlns:a16="http://schemas.microsoft.com/office/drawing/2014/main" id="{334328F9-27D5-6E38-97CE-8332509DBB7A}"/>
              </a:ext>
            </a:extLst>
          </p:cNvPr>
          <p:cNvGraphicFramePr>
            <a:graphicFrameLocks noGrp="1"/>
          </p:cNvGraphicFramePr>
          <p:nvPr/>
        </p:nvGraphicFramePr>
        <p:xfrm>
          <a:off x="8827007" y="1313401"/>
          <a:ext cx="284825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8259">
                  <a:extLst>
                    <a:ext uri="{9D8B030D-6E8A-4147-A177-3AD203B41FA5}">
                      <a16:colId xmlns:a16="http://schemas.microsoft.com/office/drawing/2014/main" val="15002455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Optimierungen bisher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9082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Zahl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2505511"/>
                  </a:ext>
                </a:extLst>
              </a:tr>
            </a:tbl>
          </a:graphicData>
        </a:graphic>
      </p:graphicFrame>
      <p:graphicFrame>
        <p:nvGraphicFramePr>
          <p:cNvPr id="18" name="Tabelle 17">
            <a:extLst>
              <a:ext uri="{FF2B5EF4-FFF2-40B4-BE49-F238E27FC236}">
                <a16:creationId xmlns:a16="http://schemas.microsoft.com/office/drawing/2014/main" id="{5B0C5349-A77A-E656-5E74-5F7167F5D53D}"/>
              </a:ext>
            </a:extLst>
          </p:cNvPr>
          <p:cNvGraphicFramePr>
            <a:graphicFrameLocks noGrp="1"/>
          </p:cNvGraphicFramePr>
          <p:nvPr/>
        </p:nvGraphicFramePr>
        <p:xfrm>
          <a:off x="8827006" y="3086315"/>
          <a:ext cx="284825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8259">
                  <a:extLst>
                    <a:ext uri="{9D8B030D-6E8A-4147-A177-3AD203B41FA5}">
                      <a16:colId xmlns:a16="http://schemas.microsoft.com/office/drawing/2014/main" val="15002455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Optimierungen gesamt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9082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Zahl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2505511"/>
                  </a:ext>
                </a:extLst>
              </a:tr>
            </a:tbl>
          </a:graphicData>
        </a:graphic>
      </p:graphicFrame>
      <p:graphicFrame>
        <p:nvGraphicFramePr>
          <p:cNvPr id="19" name="Tabelle 18">
            <a:extLst>
              <a:ext uri="{FF2B5EF4-FFF2-40B4-BE49-F238E27FC236}">
                <a16:creationId xmlns:a16="http://schemas.microsoft.com/office/drawing/2014/main" id="{3D7C80EC-5226-9C78-2F83-3715497C2E15}"/>
              </a:ext>
            </a:extLst>
          </p:cNvPr>
          <p:cNvGraphicFramePr>
            <a:graphicFrameLocks noGrp="1"/>
          </p:cNvGraphicFramePr>
          <p:nvPr/>
        </p:nvGraphicFramePr>
        <p:xfrm>
          <a:off x="8827006" y="2195718"/>
          <a:ext cx="284825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8259">
                  <a:extLst>
                    <a:ext uri="{9D8B030D-6E8A-4147-A177-3AD203B41FA5}">
                      <a16:colId xmlns:a16="http://schemas.microsoft.com/office/drawing/2014/main" val="15002455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Diese Woche neu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9082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Zahl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2505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47000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LANGUAGE_ID" val="1033"/>
  <p:tag name="EE4P_STYLE_ID" val="9245cb48-36f6-4855-a0c3-19564cc8b6bc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1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TEMPLATESTYLE" val="14"/>
</p:tagLst>
</file>

<file path=ppt/theme/theme1.xml><?xml version="1.0" encoding="utf-8"?>
<a:theme xmlns:a="http://schemas.openxmlformats.org/drawingml/2006/main" name="mpdigitalcolors">
  <a:themeElements>
    <a:clrScheme name="Benutzerdefiniert 1">
      <a:dk1>
        <a:srgbClr val="13133E"/>
      </a:dk1>
      <a:lt1>
        <a:srgbClr val="FFFFFF"/>
      </a:lt1>
      <a:dk2>
        <a:srgbClr val="14133E"/>
      </a:dk2>
      <a:lt2>
        <a:srgbClr val="23A9C2"/>
      </a:lt2>
      <a:accent1>
        <a:srgbClr val="20A3BC"/>
      </a:accent1>
      <a:accent2>
        <a:srgbClr val="166289"/>
      </a:accent2>
      <a:accent3>
        <a:srgbClr val="13365B"/>
      </a:accent3>
      <a:accent4>
        <a:srgbClr val="3DD8D9"/>
      </a:accent4>
      <a:accent5>
        <a:srgbClr val="34CFDE"/>
      </a:accent5>
      <a:accent6>
        <a:srgbClr val="14133E"/>
      </a:accent6>
      <a:hlink>
        <a:srgbClr val="5E5E5E"/>
      </a:hlink>
      <a:folHlink>
        <a:srgbClr val="A9A9A9"/>
      </a:folHlink>
    </a:clrScheme>
    <a:fontScheme name="Custom 2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accent1"/>
          </a:solidFill>
        </a:ln>
      </a:spPr>
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600" dirty="0" err="1" smtClean="0">
            <a:solidFill>
              <a:schemeClr val="tx1"/>
            </a:solidFill>
            <a:latin typeface="+mj-lt"/>
            <a:cs typeface="Segoe UI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>
        <a:noAutofit/>
      </a:bodyPr>
      <a:lstStyle>
        <a:defPPr>
          <a:defRPr sz="1600" dirty="0" err="1" smtClean="0">
            <a:latin typeface="+mj-lt"/>
            <a:cs typeface="Segoe UI" panose="020B0502040204020203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6" id="{BB256715-820E-7C4D-98DF-6C39B4D4CF9D}" vid="{690AE1EA-90D0-0E40-B3AD-E64C2D194AF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mpdigitalcolors</Template>
  <TotalTime>0</TotalTime>
  <Words>33</Words>
  <Application>Microsoft Macintosh PowerPoint</Application>
  <PresentationFormat>Breitbild</PresentationFormat>
  <Paragraphs>17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Segoe UI</vt:lpstr>
      <vt:lpstr>Segoe UI Light</vt:lpstr>
      <vt:lpstr>Source Sans Pro</vt:lpstr>
      <vt:lpstr>Wingdings</vt:lpstr>
      <vt:lpstr>mpdigitalcolors</vt:lpstr>
      <vt:lpstr>Dein Exzellenz-Meeting</vt:lpstr>
      <vt:lpstr>The Excellence Circle: KW XX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 Posarnig</dc:creator>
  <cp:lastModifiedBy>Martin Posarnig</cp:lastModifiedBy>
  <cp:revision>1</cp:revision>
  <dcterms:created xsi:type="dcterms:W3CDTF">2025-10-22T10:04:05Z</dcterms:created>
  <dcterms:modified xsi:type="dcterms:W3CDTF">2025-10-22T10:04:52Z</dcterms:modified>
</cp:coreProperties>
</file>